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2022.04.09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E79668-F394-4E72-9D2D-7D34B3744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C81EB88-74E2-4C19-95BF-7519AC1CE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B729008-70F9-4AE6-9BED-BBCEC0F22E6E}"/>
              </a:ext>
            </a:extLst>
          </p:cNvPr>
          <p:cNvSpPr txBox="1"/>
          <p:nvPr/>
        </p:nvSpPr>
        <p:spPr>
          <a:xfrm>
            <a:off x="1130072" y="2122714"/>
            <a:ext cx="493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/>
              <a:t>迪格的世界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EA781B0-3FD9-4542-9670-C4F90F61C4AE}"/>
              </a:ext>
            </a:extLst>
          </p:cNvPr>
          <p:cNvSpPr txBox="1"/>
          <p:nvPr/>
        </p:nvSpPr>
        <p:spPr>
          <a:xfrm>
            <a:off x="544285" y="6139543"/>
            <a:ext cx="6052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Dorian </a:t>
            </a:r>
            <a:r>
              <a:rPr lang="en-US" altLang="zh-CN" sz="2000" dirty="0" err="1"/>
              <a:t>Dutrieux</a:t>
            </a:r>
            <a:r>
              <a:rPr lang="en-US" altLang="zh-CN" sz="2000" dirty="0"/>
              <a:t>     Sam Wilson     </a:t>
            </a:r>
            <a:r>
              <a:rPr lang="en-US" altLang="zh-CN" sz="2000" dirty="0" err="1"/>
              <a:t>Kitso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Sedumedi</a:t>
            </a:r>
            <a:r>
              <a:rPr lang="en-US" altLang="zh-CN" sz="20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1ECFA0-5A67-4F0E-9F76-A4C1D49FA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79B7A1-C188-4937-A67E-6213473C9F69}"/>
              </a:ext>
            </a:extLst>
          </p:cNvPr>
          <p:cNvSpPr txBox="1"/>
          <p:nvPr/>
        </p:nvSpPr>
        <p:spPr>
          <a:xfrm>
            <a:off x="718457" y="1066801"/>
            <a:ext cx="5791970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“在地球另一端的人觉得</a:t>
            </a:r>
            <a:r>
              <a:rPr lang="zh-CN" altLang="en-US" sz="2400" b="1" dirty="0"/>
              <a:t>他们</a:t>
            </a:r>
            <a:r>
              <a:rPr lang="zh-CN" altLang="en-US" sz="2400" dirty="0"/>
              <a:t>是正着的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EA525A-5EDA-4C74-821E-F3A968753A06}"/>
              </a:ext>
            </a:extLst>
          </p:cNvPr>
          <p:cNvSpPr txBox="1"/>
          <p:nvPr/>
        </p:nvSpPr>
        <p:spPr>
          <a:xfrm>
            <a:off x="8741228" y="5410200"/>
            <a:ext cx="4314001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而</a:t>
            </a:r>
            <a:r>
              <a:rPr lang="zh-CN" altLang="en-US" sz="2400" b="1" dirty="0"/>
              <a:t>我们</a:t>
            </a:r>
            <a:r>
              <a:rPr lang="zh-CN" altLang="en-US" sz="2400" dirty="0"/>
              <a:t>是倒着的！这真神奇！”</a:t>
            </a:r>
          </a:p>
        </p:txBody>
      </p:sp>
    </p:spTree>
    <p:extLst>
      <p:ext uri="{BB962C8B-B14F-4D97-AF65-F5344CB8AC3E}">
        <p14:creationId xmlns:p14="http://schemas.microsoft.com/office/powerpoint/2010/main" val="921525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7A55F6-7153-4306-A6F0-8C7FBA5CC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B15748-0FF1-45D7-8A22-13F2756FF759}"/>
              </a:ext>
            </a:extLst>
          </p:cNvPr>
          <p:cNvSpPr txBox="1"/>
          <p:nvPr/>
        </p:nvSpPr>
        <p:spPr>
          <a:xfrm>
            <a:off x="859972" y="3029781"/>
            <a:ext cx="601980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“爸爸，如果地球是</a:t>
            </a:r>
            <a:r>
              <a:rPr lang="zh-CN" altLang="en-US" sz="2400" b="1" dirty="0"/>
              <a:t>圆的</a:t>
            </a:r>
            <a:r>
              <a:rPr lang="zh-CN" altLang="en-US" sz="2400" dirty="0"/>
              <a:t>，为什么</a:t>
            </a:r>
            <a:r>
              <a:rPr lang="zh-CN" altLang="en-US" sz="2400" b="1" dirty="0"/>
              <a:t>底下</a:t>
            </a:r>
            <a:r>
              <a:rPr lang="zh-CN" altLang="en-US" sz="2400" dirty="0"/>
              <a:t>的人，不会</a:t>
            </a:r>
            <a:r>
              <a:rPr lang="zh-CN" altLang="en-US" sz="2400" b="1" dirty="0"/>
              <a:t>掉下去</a:t>
            </a:r>
            <a:r>
              <a:rPr lang="zh-CN" altLang="en-US" sz="2400" dirty="0"/>
              <a:t>呢？”</a:t>
            </a:r>
          </a:p>
        </p:txBody>
      </p:sp>
    </p:spTree>
    <p:extLst>
      <p:ext uri="{BB962C8B-B14F-4D97-AF65-F5344CB8AC3E}">
        <p14:creationId xmlns:p14="http://schemas.microsoft.com/office/powerpoint/2010/main" val="309160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29EB18-879D-42FB-8A29-0D3FACDE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2CEEDC0-3254-4386-A567-C2CA65EA8B1F}"/>
              </a:ext>
            </a:extLst>
          </p:cNvPr>
          <p:cNvSpPr txBox="1"/>
          <p:nvPr/>
        </p:nvSpPr>
        <p:spPr>
          <a:xfrm>
            <a:off x="1088572" y="3254829"/>
            <a:ext cx="3646715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“噢，他们曾掉下去过！很多很多人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C81910-316A-43C9-9143-194D10D2E37D}"/>
              </a:ext>
            </a:extLst>
          </p:cNvPr>
          <p:cNvSpPr txBox="1"/>
          <p:nvPr/>
        </p:nvSpPr>
        <p:spPr>
          <a:xfrm>
            <a:off x="9459686" y="772886"/>
            <a:ext cx="227818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/>
              <a:t>……</a:t>
            </a:r>
            <a:r>
              <a:rPr lang="zh-CN" altLang="en-US" sz="2400" dirty="0"/>
              <a:t>掉到了土星”</a:t>
            </a:r>
          </a:p>
        </p:txBody>
      </p:sp>
    </p:spTree>
    <p:extLst>
      <p:ext uri="{BB962C8B-B14F-4D97-AF65-F5344CB8AC3E}">
        <p14:creationId xmlns:p14="http://schemas.microsoft.com/office/powerpoint/2010/main" val="22601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1465DA-76A2-4413-B0B7-40F5B2F15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70C7DB-BCF6-4FE7-A029-20B4F2539EB0}"/>
              </a:ext>
            </a:extLst>
          </p:cNvPr>
          <p:cNvSpPr txBox="1"/>
          <p:nvPr/>
        </p:nvSpPr>
        <p:spPr>
          <a:xfrm>
            <a:off x="478972" y="4136573"/>
            <a:ext cx="582385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“但是有些人被树枝卡住了。他们爬回地面，挖了地道，这样他们就可以四处走动，而不会掉下去了。”</a:t>
            </a:r>
          </a:p>
        </p:txBody>
      </p:sp>
    </p:spTree>
    <p:extLst>
      <p:ext uri="{BB962C8B-B14F-4D97-AF65-F5344CB8AC3E}">
        <p14:creationId xmlns:p14="http://schemas.microsoft.com/office/powerpoint/2010/main" val="2981699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3E0D60-045B-41B3-8835-64F7AF432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5E38F8-2C6B-461D-A6B0-A0EA2D875C78}"/>
              </a:ext>
            </a:extLst>
          </p:cNvPr>
          <p:cNvSpPr txBox="1"/>
          <p:nvPr/>
        </p:nvSpPr>
        <p:spPr>
          <a:xfrm>
            <a:off x="8882743" y="4517571"/>
            <a:ext cx="4735286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“现在他们建造上下颠倒的房子，用绳子在房子间荡秋千！”</a:t>
            </a:r>
          </a:p>
        </p:txBody>
      </p:sp>
    </p:spTree>
    <p:extLst>
      <p:ext uri="{BB962C8B-B14F-4D97-AF65-F5344CB8AC3E}">
        <p14:creationId xmlns:p14="http://schemas.microsoft.com/office/powerpoint/2010/main" val="2390001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19CBF1-0761-4B55-81D9-7A7693890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DF00B1-9020-4569-9385-4F25E6416FBF}"/>
              </a:ext>
            </a:extLst>
          </p:cNvPr>
          <p:cNvSpPr txBox="1"/>
          <p:nvPr/>
        </p:nvSpPr>
        <p:spPr>
          <a:xfrm>
            <a:off x="8893629" y="3013110"/>
            <a:ext cx="4185761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迪格很肯定有种说法</a:t>
            </a:r>
            <a:r>
              <a:rPr lang="zh-CN" altLang="en-US" sz="2400" b="1" dirty="0"/>
              <a:t>是编的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20733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E7DED2-8AD7-4656-BC8E-3EB206176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FC7325-0868-474A-AD69-7334E166E836}"/>
              </a:ext>
            </a:extLst>
          </p:cNvPr>
          <p:cNvSpPr txBox="1"/>
          <p:nvPr/>
        </p:nvSpPr>
        <p:spPr>
          <a:xfrm>
            <a:off x="10265228" y="1632858"/>
            <a:ext cx="172354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</a:t>
            </a:r>
            <a:r>
              <a:rPr lang="zh-CN" altLang="en-US" sz="2400" b="1" dirty="0"/>
              <a:t>没关系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1078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99E245-D379-4221-A39E-BACBE2D0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22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73A62B-AC15-42EA-84F8-42B3EECA5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845C42-FA1D-48D6-84D4-D4B0A3C34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72D5B4-409C-4012-A2EF-34A70A28D108}"/>
              </a:ext>
            </a:extLst>
          </p:cNvPr>
          <p:cNvSpPr txBox="1"/>
          <p:nvPr/>
        </p:nvSpPr>
        <p:spPr>
          <a:xfrm>
            <a:off x="8330972" y="576943"/>
            <a:ext cx="493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/>
              <a:t>迪格的世界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460EC7-BD4E-4EF3-90BD-F20378322F87}"/>
              </a:ext>
            </a:extLst>
          </p:cNvPr>
          <p:cNvSpPr txBox="1"/>
          <p:nvPr/>
        </p:nvSpPr>
        <p:spPr>
          <a:xfrm>
            <a:off x="9212714" y="2123382"/>
            <a:ext cx="316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93605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F29EF3-DCE5-4370-B048-178437A3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7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61AE99-B1B3-48F4-824A-1F7042A21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95721F-7510-4662-8FB2-05E4DB1F9214}"/>
              </a:ext>
            </a:extLst>
          </p:cNvPr>
          <p:cNvSpPr txBox="1"/>
          <p:nvPr/>
        </p:nvSpPr>
        <p:spPr>
          <a:xfrm>
            <a:off x="8330972" y="576943"/>
            <a:ext cx="493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/>
              <a:t>迪格的世界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564C52-F96F-484C-990C-95B559B74B1A}"/>
              </a:ext>
            </a:extLst>
          </p:cNvPr>
          <p:cNvSpPr txBox="1"/>
          <p:nvPr/>
        </p:nvSpPr>
        <p:spPr>
          <a:xfrm>
            <a:off x="7770357" y="6139543"/>
            <a:ext cx="6052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Dorian </a:t>
            </a:r>
            <a:r>
              <a:rPr lang="en-US" altLang="zh-CN" sz="2000" dirty="0" err="1"/>
              <a:t>Dutrieux</a:t>
            </a:r>
            <a:r>
              <a:rPr lang="en-US" altLang="zh-CN" sz="2000" dirty="0"/>
              <a:t>     Sam Wilson     </a:t>
            </a:r>
            <a:r>
              <a:rPr lang="en-US" altLang="zh-CN" sz="2000" dirty="0" err="1"/>
              <a:t>Kitso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Sedumedi</a:t>
            </a:r>
            <a:r>
              <a:rPr lang="en-US" altLang="zh-CN" sz="20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534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1C9731-FD83-45BF-9D8D-4EA2DB6C0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71D25C-1A53-4AFF-BCD9-F4B9AD377EB9}"/>
              </a:ext>
            </a:extLst>
          </p:cNvPr>
          <p:cNvSpPr txBox="1"/>
          <p:nvPr/>
        </p:nvSpPr>
        <p:spPr>
          <a:xfrm>
            <a:off x="762000" y="125185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迪格的妈妈是一名科学家，</a:t>
            </a:r>
            <a:r>
              <a:rPr lang="zh-CN" altLang="en-US" sz="2400" b="1" dirty="0"/>
              <a:t>她知识渊博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0732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3E7B45-10BF-45A7-92C0-65FC239B3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A4F81D-65FF-4A43-970B-02470E426D93}"/>
              </a:ext>
            </a:extLst>
          </p:cNvPr>
          <p:cNvSpPr txBox="1"/>
          <p:nvPr/>
        </p:nvSpPr>
        <p:spPr>
          <a:xfrm>
            <a:off x="8327571" y="1164772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迪格的爸爸是一名小说家，</a:t>
            </a:r>
            <a:r>
              <a:rPr lang="zh-CN" altLang="en-US" sz="2400" b="1" dirty="0"/>
              <a:t>他编故事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3825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F4EB62-BAB3-408D-9749-84BCD4A5C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42B0F9-A73A-4B53-87AC-E7A28F38AFDA}"/>
              </a:ext>
            </a:extLst>
          </p:cNvPr>
          <p:cNvSpPr txBox="1"/>
          <p:nvPr/>
        </p:nvSpPr>
        <p:spPr>
          <a:xfrm>
            <a:off x="7903029" y="2475783"/>
            <a:ext cx="6019800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迪格有一个地球仪。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“妈妈，如果地球是</a:t>
            </a:r>
            <a:r>
              <a:rPr lang="zh-CN" altLang="en-US" sz="2400" b="1" dirty="0"/>
              <a:t>圆的</a:t>
            </a:r>
            <a:r>
              <a:rPr lang="zh-CN" altLang="en-US" sz="2400" dirty="0"/>
              <a:t>，为什么</a:t>
            </a:r>
            <a:r>
              <a:rPr lang="zh-CN" altLang="en-US" sz="2400" b="1" dirty="0"/>
              <a:t>底下</a:t>
            </a:r>
            <a:r>
              <a:rPr lang="zh-CN" altLang="en-US" sz="2400" dirty="0"/>
              <a:t>的人，不会</a:t>
            </a:r>
            <a:r>
              <a:rPr lang="zh-CN" altLang="en-US" sz="2400" b="1" dirty="0"/>
              <a:t>掉下去</a:t>
            </a:r>
            <a:r>
              <a:rPr lang="zh-CN" altLang="en-US" sz="2400" dirty="0"/>
              <a:t>呢？”</a:t>
            </a:r>
          </a:p>
        </p:txBody>
      </p:sp>
    </p:spTree>
    <p:extLst>
      <p:ext uri="{BB962C8B-B14F-4D97-AF65-F5344CB8AC3E}">
        <p14:creationId xmlns:p14="http://schemas.microsoft.com/office/powerpoint/2010/main" val="6662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200A85-49BE-4326-BF54-213290E8B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FA6718-0F42-4308-A7E4-87B5B4360A05}"/>
              </a:ext>
            </a:extLst>
          </p:cNvPr>
          <p:cNvSpPr txBox="1"/>
          <p:nvPr/>
        </p:nvSpPr>
        <p:spPr>
          <a:xfrm>
            <a:off x="892629" y="1502229"/>
            <a:ext cx="340722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“因为</a:t>
            </a:r>
            <a:r>
              <a:rPr lang="zh-CN" altLang="en-US" sz="2400" b="1" dirty="0"/>
              <a:t>重力</a:t>
            </a:r>
            <a:r>
              <a:rPr lang="zh-CN" altLang="en-US" sz="2400" dirty="0"/>
              <a:t>会把每个人拉在地上。”</a:t>
            </a:r>
          </a:p>
        </p:txBody>
      </p:sp>
    </p:spTree>
    <p:extLst>
      <p:ext uri="{BB962C8B-B14F-4D97-AF65-F5344CB8AC3E}">
        <p14:creationId xmlns:p14="http://schemas.microsoft.com/office/powerpoint/2010/main" val="8548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589747-ECE4-4F86-A007-AF561FDEC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D3BECA1-CF79-430D-A30D-321BBD7A05FC}"/>
              </a:ext>
            </a:extLst>
          </p:cNvPr>
          <p:cNvSpPr txBox="1"/>
          <p:nvPr/>
        </p:nvSpPr>
        <p:spPr>
          <a:xfrm>
            <a:off x="8379876" y="4688291"/>
            <a:ext cx="551427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“无论你去到哪儿，地球都会在你脚下。除非你到了</a:t>
            </a:r>
            <a:r>
              <a:rPr lang="zh-CN" altLang="en-US" sz="2400" b="1" dirty="0"/>
              <a:t>外太空</a:t>
            </a:r>
            <a:r>
              <a:rPr lang="zh-CN" altLang="en-US" sz="2400" dirty="0"/>
              <a:t>，那儿</a:t>
            </a:r>
            <a:r>
              <a:rPr lang="zh-CN" altLang="en-US" sz="2400" b="1" dirty="0"/>
              <a:t>没有重力</a:t>
            </a:r>
            <a:r>
              <a:rPr lang="zh-CN" altLang="en-US" sz="2400" dirty="0"/>
              <a:t>，你就会</a:t>
            </a:r>
            <a:r>
              <a:rPr lang="zh-CN" altLang="en-US" sz="2400" b="1" dirty="0"/>
              <a:t>飘</a:t>
            </a:r>
            <a:r>
              <a:rPr lang="zh-CN" altLang="en-US" sz="2400" dirty="0"/>
              <a:t>起来。”</a:t>
            </a:r>
          </a:p>
        </p:txBody>
      </p:sp>
    </p:spTree>
    <p:extLst>
      <p:ext uri="{BB962C8B-B14F-4D97-AF65-F5344CB8AC3E}">
        <p14:creationId xmlns:p14="http://schemas.microsoft.com/office/powerpoint/2010/main" val="3245637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247</Words>
  <Application>Microsoft Office PowerPoint</Application>
  <PresentationFormat>自定义</PresentationFormat>
  <Paragraphs>22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63</cp:revision>
  <dcterms:created xsi:type="dcterms:W3CDTF">2021-03-14T02:42:17Z</dcterms:created>
  <dcterms:modified xsi:type="dcterms:W3CDTF">2022-04-09T10:37:26Z</dcterms:modified>
</cp:coreProperties>
</file>